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3" autoAdjust="0"/>
    <p:restoredTop sz="94660"/>
  </p:normalViewPr>
  <p:slideViewPr>
    <p:cSldViewPr snapToGrid="0" snapToObjects="1">
      <p:cViewPr varScale="1">
        <p:scale>
          <a:sx n="207" d="100"/>
          <a:sy n="207" d="100"/>
        </p:scale>
        <p:origin x="-2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C540A-B1B6-CA44-8983-7FD0BFC00731}" type="datetimeFigureOut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B4478-7ACF-AC4C-83B5-FBA6B493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9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C540A-B1B6-CA44-8983-7FD0BFC00731}" type="datetimeFigureOut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B4478-7ACF-AC4C-83B5-FBA6B493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3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C540A-B1B6-CA44-8983-7FD0BFC00731}" type="datetimeFigureOut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B4478-7ACF-AC4C-83B5-FBA6B493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8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C540A-B1B6-CA44-8983-7FD0BFC00731}" type="datetimeFigureOut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B4478-7ACF-AC4C-83B5-FBA6B493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2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C540A-B1B6-CA44-8983-7FD0BFC00731}" type="datetimeFigureOut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B4478-7ACF-AC4C-83B5-FBA6B493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4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C540A-B1B6-CA44-8983-7FD0BFC00731}" type="datetimeFigureOut">
              <a:rPr lang="en-US" smtClean="0"/>
              <a:t>3/20/14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B4478-7ACF-AC4C-83B5-FBA6B493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9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C540A-B1B6-CA44-8983-7FD0BFC00731}" type="datetimeFigureOut">
              <a:rPr lang="en-US" smtClean="0"/>
              <a:t>3/20/14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B4478-7ACF-AC4C-83B5-FBA6B493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3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C540A-B1B6-CA44-8983-7FD0BFC00731}" type="datetimeFigureOut">
              <a:rPr lang="en-US" smtClean="0"/>
              <a:t>3/20/14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B4478-7ACF-AC4C-83B5-FBA6B493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4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C540A-B1B6-CA44-8983-7FD0BFC00731}" type="datetimeFigureOut">
              <a:rPr lang="en-US" smtClean="0"/>
              <a:t>3/20/14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B4478-7ACF-AC4C-83B5-FBA6B493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6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C540A-B1B6-CA44-8983-7FD0BFC00731}" type="datetimeFigureOut">
              <a:rPr lang="en-US" smtClean="0"/>
              <a:t>3/20/14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B4478-7ACF-AC4C-83B5-FBA6B493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2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C540A-B1B6-CA44-8983-7FD0BFC00731}" type="datetimeFigureOut">
              <a:rPr lang="en-US" smtClean="0"/>
              <a:t>3/20/14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4B4478-7ACF-AC4C-83B5-FBA6B493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8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6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200"/>
            <a:ext cx="9143996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9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200"/>
            <a:ext cx="9143996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6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200"/>
            <a:ext cx="9143996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8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200"/>
            <a:ext cx="9143996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8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200"/>
            <a:ext cx="9143996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0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200"/>
            <a:ext cx="9143996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6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200"/>
            <a:ext cx="9143996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4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200"/>
            <a:ext cx="9143996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200"/>
            <a:ext cx="9143996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7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200"/>
            <a:ext cx="9143996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2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200"/>
            <a:ext cx="9143996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5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200"/>
            <a:ext cx="9143996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8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200"/>
            <a:ext cx="9143996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6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200"/>
            <a:ext cx="9143996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8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200"/>
            <a:ext cx="9143996" cy="59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4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200"/>
            <a:ext cx="9143996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1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200"/>
            <a:ext cx="9143996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200"/>
            <a:ext cx="9143996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3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200"/>
            <a:ext cx="9143995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7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200"/>
            <a:ext cx="9143996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200"/>
            <a:ext cx="9143996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5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200"/>
            <a:ext cx="9143996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Macintosh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Norgord</dc:creator>
  <cp:lastModifiedBy>Jeff Norgord</cp:lastModifiedBy>
  <cp:revision>10</cp:revision>
  <dcterms:created xsi:type="dcterms:W3CDTF">2014-03-13T21:41:18Z</dcterms:created>
  <dcterms:modified xsi:type="dcterms:W3CDTF">2014-03-20T21:23:12Z</dcterms:modified>
</cp:coreProperties>
</file>